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261" r:id="rId2"/>
    <p:sldId id="257" r:id="rId3"/>
    <p:sldId id="270" r:id="rId4"/>
    <p:sldId id="273" r:id="rId5"/>
    <p:sldId id="293" r:id="rId6"/>
    <p:sldId id="271" r:id="rId7"/>
    <p:sldId id="281" r:id="rId8"/>
    <p:sldId id="294" r:id="rId9"/>
    <p:sldId id="263" r:id="rId10"/>
    <p:sldId id="274" r:id="rId11"/>
    <p:sldId id="275" r:id="rId12"/>
    <p:sldId id="299" r:id="rId13"/>
    <p:sldId id="309" r:id="rId14"/>
    <p:sldId id="298" r:id="rId15"/>
    <p:sldId id="301" r:id="rId16"/>
    <p:sldId id="302" r:id="rId17"/>
    <p:sldId id="303" r:id="rId18"/>
    <p:sldId id="304" r:id="rId19"/>
    <p:sldId id="305" r:id="rId20"/>
    <p:sldId id="306" r:id="rId21"/>
    <p:sldId id="307" r:id="rId22"/>
  </p:sldIdLst>
  <p:sldSz cx="9144000" cy="6858000" type="screen4x3"/>
  <p:notesSz cx="7086600" cy="9429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4"/>
    <p:restoredTop sz="93214"/>
  </p:normalViewPr>
  <p:slideViewPr>
    <p:cSldViewPr>
      <p:cViewPr>
        <p:scale>
          <a:sx n="70" d="100"/>
          <a:sy n="70" d="100"/>
        </p:scale>
        <p:origin x="1168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10DE7-C56D-A14A-999B-7C1585C98339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D7B65-3448-8F40-A3B8-5D0E2CFB6CD2}">
      <dgm:prSet phldrT="[Text]"/>
      <dgm:spPr/>
      <dgm:t>
        <a:bodyPr/>
        <a:lstStyle/>
        <a:p>
          <a:r>
            <a:rPr lang="en-US" dirty="0"/>
            <a:t>Frame</a:t>
          </a:r>
        </a:p>
      </dgm:t>
    </dgm:pt>
    <dgm:pt modelId="{01FD899C-F573-F44B-89E6-8291C7CB7ADB}" type="parTrans" cxnId="{67EC7A32-6533-5D44-AAAD-6E021C73CE52}">
      <dgm:prSet/>
      <dgm:spPr/>
      <dgm:t>
        <a:bodyPr/>
        <a:lstStyle/>
        <a:p>
          <a:endParaRPr lang="en-US"/>
        </a:p>
      </dgm:t>
    </dgm:pt>
    <dgm:pt modelId="{55A3278B-2E5C-BE48-B28E-96CA0DA1D850}" type="sibTrans" cxnId="{67EC7A32-6533-5D44-AAAD-6E021C73CE52}">
      <dgm:prSet/>
      <dgm:spPr/>
      <dgm:t>
        <a:bodyPr/>
        <a:lstStyle/>
        <a:p>
          <a:endParaRPr lang="en-US"/>
        </a:p>
      </dgm:t>
    </dgm:pt>
    <dgm:pt modelId="{CB754F27-89AE-DA43-A28B-295CA46150C7}">
      <dgm:prSet phldrT="[Text]"/>
      <dgm:spPr/>
      <dgm:t>
        <a:bodyPr/>
        <a:lstStyle/>
        <a:p>
          <a:r>
            <a:rPr lang="en-US" dirty="0"/>
            <a:t>Situation</a:t>
          </a:r>
        </a:p>
      </dgm:t>
    </dgm:pt>
    <dgm:pt modelId="{5483DAD0-66C3-CF47-9503-610F105D14C6}" type="parTrans" cxnId="{3A632E3B-4289-234A-BC0A-A5CDB80B6F29}">
      <dgm:prSet/>
      <dgm:spPr/>
      <dgm:t>
        <a:bodyPr/>
        <a:lstStyle/>
        <a:p>
          <a:endParaRPr lang="en-US"/>
        </a:p>
      </dgm:t>
    </dgm:pt>
    <dgm:pt modelId="{43305C3E-05FB-7D42-92F3-54366358FE6D}" type="sibTrans" cxnId="{3A632E3B-4289-234A-BC0A-A5CDB80B6F29}">
      <dgm:prSet/>
      <dgm:spPr/>
      <dgm:t>
        <a:bodyPr/>
        <a:lstStyle/>
        <a:p>
          <a:endParaRPr lang="en-US"/>
        </a:p>
      </dgm:t>
    </dgm:pt>
    <dgm:pt modelId="{0A356EF1-D49F-114F-82A1-8A0ABA55B2E2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48D85DB7-EF2F-6C46-BDD8-2F3E6CA22184}" type="parTrans" cxnId="{602B2C94-9585-DB49-BC58-EB04E3136378}">
      <dgm:prSet/>
      <dgm:spPr/>
      <dgm:t>
        <a:bodyPr/>
        <a:lstStyle/>
        <a:p>
          <a:endParaRPr lang="en-US"/>
        </a:p>
      </dgm:t>
    </dgm:pt>
    <dgm:pt modelId="{7E4B7378-AD0F-B144-9CA9-69736620C0CB}" type="sibTrans" cxnId="{602B2C94-9585-DB49-BC58-EB04E3136378}">
      <dgm:prSet/>
      <dgm:spPr/>
      <dgm:t>
        <a:bodyPr/>
        <a:lstStyle/>
        <a:p>
          <a:endParaRPr lang="en-US"/>
        </a:p>
      </dgm:t>
    </dgm:pt>
    <dgm:pt modelId="{6C420461-DD92-8F47-AB4D-18FE2994EAD0}">
      <dgm:prSet phldrT="[Text]"/>
      <dgm:spPr/>
      <dgm:t>
        <a:bodyPr/>
        <a:lstStyle/>
        <a:p>
          <a:r>
            <a:rPr lang="en-US" dirty="0"/>
            <a:t>Consequence</a:t>
          </a:r>
        </a:p>
      </dgm:t>
    </dgm:pt>
    <dgm:pt modelId="{A63F3D48-F53E-8345-B6F1-FE74EBE92642}" type="parTrans" cxnId="{9E6C31FC-2BCD-4347-9D15-8AD98A3C4049}">
      <dgm:prSet/>
      <dgm:spPr/>
      <dgm:t>
        <a:bodyPr/>
        <a:lstStyle/>
        <a:p>
          <a:endParaRPr lang="en-US"/>
        </a:p>
      </dgm:t>
    </dgm:pt>
    <dgm:pt modelId="{2F7F72EE-110B-0842-BA12-4AD1FDFE7BFB}" type="sibTrans" cxnId="{9E6C31FC-2BCD-4347-9D15-8AD98A3C4049}">
      <dgm:prSet/>
      <dgm:spPr/>
      <dgm:t>
        <a:bodyPr/>
        <a:lstStyle/>
        <a:p>
          <a:endParaRPr lang="en-US"/>
        </a:p>
      </dgm:t>
    </dgm:pt>
    <dgm:pt modelId="{17501D3E-3957-634C-B0AF-DFE2830B88B5}">
      <dgm:prSet phldrT="[Text]"/>
      <dgm:spPr/>
      <dgm:t>
        <a:bodyPr/>
        <a:lstStyle/>
        <a:p>
          <a:r>
            <a:rPr lang="en-US" dirty="0"/>
            <a:t>Reinforcement</a:t>
          </a:r>
        </a:p>
      </dgm:t>
    </dgm:pt>
    <dgm:pt modelId="{491F9C41-8D24-9342-9040-7B3A7B2B2008}" type="parTrans" cxnId="{6512C572-5855-674B-BABB-F7BB005D5E19}">
      <dgm:prSet/>
      <dgm:spPr/>
      <dgm:t>
        <a:bodyPr/>
        <a:lstStyle/>
        <a:p>
          <a:endParaRPr lang="en-US"/>
        </a:p>
      </dgm:t>
    </dgm:pt>
    <dgm:pt modelId="{28202638-DA84-494F-A178-6557C96C3F00}" type="sibTrans" cxnId="{6512C572-5855-674B-BABB-F7BB005D5E19}">
      <dgm:prSet/>
      <dgm:spPr/>
      <dgm:t>
        <a:bodyPr/>
        <a:lstStyle/>
        <a:p>
          <a:endParaRPr lang="en-US"/>
        </a:p>
      </dgm:t>
    </dgm:pt>
    <dgm:pt modelId="{30FF1896-CECD-A94C-9516-8323473E5EE3}" type="pres">
      <dgm:prSet presAssocID="{6B610DE7-C56D-A14A-999B-7C1585C983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02E90-0FE9-F445-A0DA-C4FFE1C757C6}" type="pres">
      <dgm:prSet presAssocID="{6B610DE7-C56D-A14A-999B-7C1585C98339}" presName="cycle" presStyleCnt="0"/>
      <dgm:spPr/>
    </dgm:pt>
    <dgm:pt modelId="{794A2D70-C74D-EC43-A704-81391DE23045}" type="pres">
      <dgm:prSet presAssocID="{2F7D7B65-3448-8F40-A3B8-5D0E2CFB6CD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76475-83CD-9F46-9D7D-69634CB10B44}" type="pres">
      <dgm:prSet presAssocID="{55A3278B-2E5C-BE48-B28E-96CA0DA1D85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6C90820-D0C8-9A4D-A9C5-FBA977575B40}" type="pres">
      <dgm:prSet presAssocID="{CB754F27-89AE-DA43-A28B-295CA46150C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03670-C92F-EA46-B73A-287256F3D63E}" type="pres">
      <dgm:prSet presAssocID="{0A356EF1-D49F-114F-82A1-8A0ABA55B2E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AE18A-7B57-CE4F-A7E8-7272889787B3}" type="pres">
      <dgm:prSet presAssocID="{6C420461-DD92-8F47-AB4D-18FE2994EAD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2D86C-678C-534A-9B1A-E5C453FAC310}" type="pres">
      <dgm:prSet presAssocID="{17501D3E-3957-634C-B0AF-DFE2830B88B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B2CA2-0BB3-464E-8DA4-19B710D84DE1}" type="presOf" srcId="{17501D3E-3957-634C-B0AF-DFE2830B88B5}" destId="{37A2D86C-678C-534A-9B1A-E5C453FAC310}" srcOrd="0" destOrd="0" presId="urn:microsoft.com/office/officeart/2005/8/layout/cycle3"/>
    <dgm:cxn modelId="{2E826D92-77DB-5E4B-AD07-00E8511CD8C1}" type="presOf" srcId="{55A3278B-2E5C-BE48-B28E-96CA0DA1D850}" destId="{B3C76475-83CD-9F46-9D7D-69634CB10B44}" srcOrd="0" destOrd="0" presId="urn:microsoft.com/office/officeart/2005/8/layout/cycle3"/>
    <dgm:cxn modelId="{6512C572-5855-674B-BABB-F7BB005D5E19}" srcId="{6B610DE7-C56D-A14A-999B-7C1585C98339}" destId="{17501D3E-3957-634C-B0AF-DFE2830B88B5}" srcOrd="4" destOrd="0" parTransId="{491F9C41-8D24-9342-9040-7B3A7B2B2008}" sibTransId="{28202638-DA84-494F-A178-6557C96C3F00}"/>
    <dgm:cxn modelId="{67EC7A32-6533-5D44-AAAD-6E021C73CE52}" srcId="{6B610DE7-C56D-A14A-999B-7C1585C98339}" destId="{2F7D7B65-3448-8F40-A3B8-5D0E2CFB6CD2}" srcOrd="0" destOrd="0" parTransId="{01FD899C-F573-F44B-89E6-8291C7CB7ADB}" sibTransId="{55A3278B-2E5C-BE48-B28E-96CA0DA1D850}"/>
    <dgm:cxn modelId="{9E6C31FC-2BCD-4347-9D15-8AD98A3C4049}" srcId="{6B610DE7-C56D-A14A-999B-7C1585C98339}" destId="{6C420461-DD92-8F47-AB4D-18FE2994EAD0}" srcOrd="3" destOrd="0" parTransId="{A63F3D48-F53E-8345-B6F1-FE74EBE92642}" sibTransId="{2F7F72EE-110B-0842-BA12-4AD1FDFE7BFB}"/>
    <dgm:cxn modelId="{3A632E3B-4289-234A-BC0A-A5CDB80B6F29}" srcId="{6B610DE7-C56D-A14A-999B-7C1585C98339}" destId="{CB754F27-89AE-DA43-A28B-295CA46150C7}" srcOrd="1" destOrd="0" parTransId="{5483DAD0-66C3-CF47-9503-610F105D14C6}" sibTransId="{43305C3E-05FB-7D42-92F3-54366358FE6D}"/>
    <dgm:cxn modelId="{E6BAE6D0-7802-5340-8D81-5E88D57AB599}" type="presOf" srcId="{0A356EF1-D49F-114F-82A1-8A0ABA55B2E2}" destId="{3FD03670-C92F-EA46-B73A-287256F3D63E}" srcOrd="0" destOrd="0" presId="urn:microsoft.com/office/officeart/2005/8/layout/cycle3"/>
    <dgm:cxn modelId="{C2561953-6048-8747-BD2B-9E4FB1758619}" type="presOf" srcId="{6C420461-DD92-8F47-AB4D-18FE2994EAD0}" destId="{BA6AE18A-7B57-CE4F-A7E8-7272889787B3}" srcOrd="0" destOrd="0" presId="urn:microsoft.com/office/officeart/2005/8/layout/cycle3"/>
    <dgm:cxn modelId="{96EF8282-B6F1-874B-93BB-C6229C5D1D71}" type="presOf" srcId="{2F7D7B65-3448-8F40-A3B8-5D0E2CFB6CD2}" destId="{794A2D70-C74D-EC43-A704-81391DE23045}" srcOrd="0" destOrd="0" presId="urn:microsoft.com/office/officeart/2005/8/layout/cycle3"/>
    <dgm:cxn modelId="{7B3A4FB8-851C-D642-A583-953C6315EE17}" type="presOf" srcId="{CB754F27-89AE-DA43-A28B-295CA46150C7}" destId="{A6C90820-D0C8-9A4D-A9C5-FBA977575B40}" srcOrd="0" destOrd="0" presId="urn:microsoft.com/office/officeart/2005/8/layout/cycle3"/>
    <dgm:cxn modelId="{602B2C94-9585-DB49-BC58-EB04E3136378}" srcId="{6B610DE7-C56D-A14A-999B-7C1585C98339}" destId="{0A356EF1-D49F-114F-82A1-8A0ABA55B2E2}" srcOrd="2" destOrd="0" parTransId="{48D85DB7-EF2F-6C46-BDD8-2F3E6CA22184}" sibTransId="{7E4B7378-AD0F-B144-9CA9-69736620C0CB}"/>
    <dgm:cxn modelId="{CE5557F8-B7B4-BC4D-9161-5B9FB7EF5B4E}" type="presOf" srcId="{6B610DE7-C56D-A14A-999B-7C1585C98339}" destId="{30FF1896-CECD-A94C-9516-8323473E5EE3}" srcOrd="0" destOrd="0" presId="urn:microsoft.com/office/officeart/2005/8/layout/cycle3"/>
    <dgm:cxn modelId="{8F754C6B-49DE-924E-BC49-05E0CCB8E5CF}" type="presParOf" srcId="{30FF1896-CECD-A94C-9516-8323473E5EE3}" destId="{D9402E90-0FE9-F445-A0DA-C4FFE1C757C6}" srcOrd="0" destOrd="0" presId="urn:microsoft.com/office/officeart/2005/8/layout/cycle3"/>
    <dgm:cxn modelId="{4336D2B7-514F-B442-B371-C7210AA6F372}" type="presParOf" srcId="{D9402E90-0FE9-F445-A0DA-C4FFE1C757C6}" destId="{794A2D70-C74D-EC43-A704-81391DE23045}" srcOrd="0" destOrd="0" presId="urn:microsoft.com/office/officeart/2005/8/layout/cycle3"/>
    <dgm:cxn modelId="{E91255DB-2489-9544-8395-7D5977EA4B84}" type="presParOf" srcId="{D9402E90-0FE9-F445-A0DA-C4FFE1C757C6}" destId="{B3C76475-83CD-9F46-9D7D-69634CB10B44}" srcOrd="1" destOrd="0" presId="urn:microsoft.com/office/officeart/2005/8/layout/cycle3"/>
    <dgm:cxn modelId="{FC68F457-BB05-764A-ACA4-7FD6AC804CF4}" type="presParOf" srcId="{D9402E90-0FE9-F445-A0DA-C4FFE1C757C6}" destId="{A6C90820-D0C8-9A4D-A9C5-FBA977575B40}" srcOrd="2" destOrd="0" presId="urn:microsoft.com/office/officeart/2005/8/layout/cycle3"/>
    <dgm:cxn modelId="{7C6E0459-BEFC-9445-AE2D-F332D4C0506B}" type="presParOf" srcId="{D9402E90-0FE9-F445-A0DA-C4FFE1C757C6}" destId="{3FD03670-C92F-EA46-B73A-287256F3D63E}" srcOrd="3" destOrd="0" presId="urn:microsoft.com/office/officeart/2005/8/layout/cycle3"/>
    <dgm:cxn modelId="{2E118E57-D02F-A84E-A8DC-3233AFE355F9}" type="presParOf" srcId="{D9402E90-0FE9-F445-A0DA-C4FFE1C757C6}" destId="{BA6AE18A-7B57-CE4F-A7E8-7272889787B3}" srcOrd="4" destOrd="0" presId="urn:microsoft.com/office/officeart/2005/8/layout/cycle3"/>
    <dgm:cxn modelId="{F45A556D-14DA-B543-8756-578CF7306086}" type="presParOf" srcId="{D9402E90-0FE9-F445-A0DA-C4FFE1C757C6}" destId="{37A2D86C-678C-534A-9B1A-E5C453FAC31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10DE7-C56D-A14A-999B-7C1585C98339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D7B65-3448-8F40-A3B8-5D0E2CFB6CD2}">
      <dgm:prSet phldrT="[Text]"/>
      <dgm:spPr/>
      <dgm:t>
        <a:bodyPr/>
        <a:lstStyle/>
        <a:p>
          <a:r>
            <a:rPr lang="en-US" dirty="0"/>
            <a:t>__________</a:t>
          </a:r>
        </a:p>
      </dgm:t>
    </dgm:pt>
    <dgm:pt modelId="{01FD899C-F573-F44B-89E6-8291C7CB7ADB}" type="parTrans" cxnId="{67EC7A32-6533-5D44-AAAD-6E021C73CE52}">
      <dgm:prSet/>
      <dgm:spPr/>
      <dgm:t>
        <a:bodyPr/>
        <a:lstStyle/>
        <a:p>
          <a:endParaRPr lang="en-US"/>
        </a:p>
      </dgm:t>
    </dgm:pt>
    <dgm:pt modelId="{55A3278B-2E5C-BE48-B28E-96CA0DA1D850}" type="sibTrans" cxnId="{67EC7A32-6533-5D44-AAAD-6E021C73CE52}">
      <dgm:prSet/>
      <dgm:spPr/>
      <dgm:t>
        <a:bodyPr/>
        <a:lstStyle/>
        <a:p>
          <a:endParaRPr lang="en-US"/>
        </a:p>
      </dgm:t>
    </dgm:pt>
    <dgm:pt modelId="{CB754F27-89AE-DA43-A28B-295CA46150C7}">
      <dgm:prSet phldrT="[Text]"/>
      <dgm:spPr/>
      <dgm:t>
        <a:bodyPr/>
        <a:lstStyle/>
        <a:p>
          <a:r>
            <a:rPr lang="en-US" dirty="0"/>
            <a:t>_________</a:t>
          </a:r>
        </a:p>
      </dgm:t>
    </dgm:pt>
    <dgm:pt modelId="{5483DAD0-66C3-CF47-9503-610F105D14C6}" type="parTrans" cxnId="{3A632E3B-4289-234A-BC0A-A5CDB80B6F29}">
      <dgm:prSet/>
      <dgm:spPr/>
      <dgm:t>
        <a:bodyPr/>
        <a:lstStyle/>
        <a:p>
          <a:endParaRPr lang="en-US"/>
        </a:p>
      </dgm:t>
    </dgm:pt>
    <dgm:pt modelId="{43305C3E-05FB-7D42-92F3-54366358FE6D}" type="sibTrans" cxnId="{3A632E3B-4289-234A-BC0A-A5CDB80B6F29}">
      <dgm:prSet/>
      <dgm:spPr/>
      <dgm:t>
        <a:bodyPr/>
        <a:lstStyle/>
        <a:p>
          <a:endParaRPr lang="en-US"/>
        </a:p>
      </dgm:t>
    </dgm:pt>
    <dgm:pt modelId="{0A356EF1-D49F-114F-82A1-8A0ABA55B2E2}">
      <dgm:prSet phldrT="[Text]"/>
      <dgm:spPr/>
      <dgm:t>
        <a:bodyPr/>
        <a:lstStyle/>
        <a:p>
          <a:r>
            <a:rPr lang="en-US" dirty="0"/>
            <a:t>_________</a:t>
          </a:r>
        </a:p>
      </dgm:t>
    </dgm:pt>
    <dgm:pt modelId="{48D85DB7-EF2F-6C46-BDD8-2F3E6CA22184}" type="parTrans" cxnId="{602B2C94-9585-DB49-BC58-EB04E3136378}">
      <dgm:prSet/>
      <dgm:spPr/>
      <dgm:t>
        <a:bodyPr/>
        <a:lstStyle/>
        <a:p>
          <a:endParaRPr lang="en-US"/>
        </a:p>
      </dgm:t>
    </dgm:pt>
    <dgm:pt modelId="{7E4B7378-AD0F-B144-9CA9-69736620C0CB}" type="sibTrans" cxnId="{602B2C94-9585-DB49-BC58-EB04E3136378}">
      <dgm:prSet/>
      <dgm:spPr/>
      <dgm:t>
        <a:bodyPr/>
        <a:lstStyle/>
        <a:p>
          <a:endParaRPr lang="en-US"/>
        </a:p>
      </dgm:t>
    </dgm:pt>
    <dgm:pt modelId="{6C420461-DD92-8F47-AB4D-18FE2994EAD0}">
      <dgm:prSet phldrT="[Text]"/>
      <dgm:spPr/>
      <dgm:t>
        <a:bodyPr/>
        <a:lstStyle/>
        <a:p>
          <a:r>
            <a:rPr lang="en-US" dirty="0"/>
            <a:t>__________</a:t>
          </a:r>
        </a:p>
      </dgm:t>
    </dgm:pt>
    <dgm:pt modelId="{A63F3D48-F53E-8345-B6F1-FE74EBE92642}" type="parTrans" cxnId="{9E6C31FC-2BCD-4347-9D15-8AD98A3C4049}">
      <dgm:prSet/>
      <dgm:spPr/>
      <dgm:t>
        <a:bodyPr/>
        <a:lstStyle/>
        <a:p>
          <a:endParaRPr lang="en-US"/>
        </a:p>
      </dgm:t>
    </dgm:pt>
    <dgm:pt modelId="{2F7F72EE-110B-0842-BA12-4AD1FDFE7BFB}" type="sibTrans" cxnId="{9E6C31FC-2BCD-4347-9D15-8AD98A3C4049}">
      <dgm:prSet/>
      <dgm:spPr/>
      <dgm:t>
        <a:bodyPr/>
        <a:lstStyle/>
        <a:p>
          <a:endParaRPr lang="en-US"/>
        </a:p>
      </dgm:t>
    </dgm:pt>
    <dgm:pt modelId="{17501D3E-3957-634C-B0AF-DFE2830B88B5}">
      <dgm:prSet phldrT="[Text]"/>
      <dgm:spPr/>
      <dgm:t>
        <a:bodyPr/>
        <a:lstStyle/>
        <a:p>
          <a:r>
            <a:rPr lang="en-US" dirty="0"/>
            <a:t>________</a:t>
          </a:r>
        </a:p>
      </dgm:t>
    </dgm:pt>
    <dgm:pt modelId="{491F9C41-8D24-9342-9040-7B3A7B2B2008}" type="parTrans" cxnId="{6512C572-5855-674B-BABB-F7BB005D5E19}">
      <dgm:prSet/>
      <dgm:spPr/>
      <dgm:t>
        <a:bodyPr/>
        <a:lstStyle/>
        <a:p>
          <a:endParaRPr lang="en-US"/>
        </a:p>
      </dgm:t>
    </dgm:pt>
    <dgm:pt modelId="{28202638-DA84-494F-A178-6557C96C3F00}" type="sibTrans" cxnId="{6512C572-5855-674B-BABB-F7BB005D5E19}">
      <dgm:prSet/>
      <dgm:spPr/>
      <dgm:t>
        <a:bodyPr/>
        <a:lstStyle/>
        <a:p>
          <a:endParaRPr lang="en-US"/>
        </a:p>
      </dgm:t>
    </dgm:pt>
    <dgm:pt modelId="{30FF1896-CECD-A94C-9516-8323473E5EE3}" type="pres">
      <dgm:prSet presAssocID="{6B610DE7-C56D-A14A-999B-7C1585C983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02E90-0FE9-F445-A0DA-C4FFE1C757C6}" type="pres">
      <dgm:prSet presAssocID="{6B610DE7-C56D-A14A-999B-7C1585C98339}" presName="cycle" presStyleCnt="0"/>
      <dgm:spPr/>
    </dgm:pt>
    <dgm:pt modelId="{794A2D70-C74D-EC43-A704-81391DE23045}" type="pres">
      <dgm:prSet presAssocID="{2F7D7B65-3448-8F40-A3B8-5D0E2CFB6CD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76475-83CD-9F46-9D7D-69634CB10B44}" type="pres">
      <dgm:prSet presAssocID="{55A3278B-2E5C-BE48-B28E-96CA0DA1D85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6C90820-D0C8-9A4D-A9C5-FBA977575B40}" type="pres">
      <dgm:prSet presAssocID="{CB754F27-89AE-DA43-A28B-295CA46150C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03670-C92F-EA46-B73A-287256F3D63E}" type="pres">
      <dgm:prSet presAssocID="{0A356EF1-D49F-114F-82A1-8A0ABA55B2E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AE18A-7B57-CE4F-A7E8-7272889787B3}" type="pres">
      <dgm:prSet presAssocID="{6C420461-DD92-8F47-AB4D-18FE2994EAD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2D86C-678C-534A-9B1A-E5C453FAC310}" type="pres">
      <dgm:prSet presAssocID="{17501D3E-3957-634C-B0AF-DFE2830B88B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B2CA2-0BB3-464E-8DA4-19B710D84DE1}" type="presOf" srcId="{17501D3E-3957-634C-B0AF-DFE2830B88B5}" destId="{37A2D86C-678C-534A-9B1A-E5C453FAC310}" srcOrd="0" destOrd="0" presId="urn:microsoft.com/office/officeart/2005/8/layout/cycle3"/>
    <dgm:cxn modelId="{2E826D92-77DB-5E4B-AD07-00E8511CD8C1}" type="presOf" srcId="{55A3278B-2E5C-BE48-B28E-96CA0DA1D850}" destId="{B3C76475-83CD-9F46-9D7D-69634CB10B44}" srcOrd="0" destOrd="0" presId="urn:microsoft.com/office/officeart/2005/8/layout/cycle3"/>
    <dgm:cxn modelId="{6512C572-5855-674B-BABB-F7BB005D5E19}" srcId="{6B610DE7-C56D-A14A-999B-7C1585C98339}" destId="{17501D3E-3957-634C-B0AF-DFE2830B88B5}" srcOrd="4" destOrd="0" parTransId="{491F9C41-8D24-9342-9040-7B3A7B2B2008}" sibTransId="{28202638-DA84-494F-A178-6557C96C3F00}"/>
    <dgm:cxn modelId="{67EC7A32-6533-5D44-AAAD-6E021C73CE52}" srcId="{6B610DE7-C56D-A14A-999B-7C1585C98339}" destId="{2F7D7B65-3448-8F40-A3B8-5D0E2CFB6CD2}" srcOrd="0" destOrd="0" parTransId="{01FD899C-F573-F44B-89E6-8291C7CB7ADB}" sibTransId="{55A3278B-2E5C-BE48-B28E-96CA0DA1D850}"/>
    <dgm:cxn modelId="{9E6C31FC-2BCD-4347-9D15-8AD98A3C4049}" srcId="{6B610DE7-C56D-A14A-999B-7C1585C98339}" destId="{6C420461-DD92-8F47-AB4D-18FE2994EAD0}" srcOrd="3" destOrd="0" parTransId="{A63F3D48-F53E-8345-B6F1-FE74EBE92642}" sibTransId="{2F7F72EE-110B-0842-BA12-4AD1FDFE7BFB}"/>
    <dgm:cxn modelId="{3A632E3B-4289-234A-BC0A-A5CDB80B6F29}" srcId="{6B610DE7-C56D-A14A-999B-7C1585C98339}" destId="{CB754F27-89AE-DA43-A28B-295CA46150C7}" srcOrd="1" destOrd="0" parTransId="{5483DAD0-66C3-CF47-9503-610F105D14C6}" sibTransId="{43305C3E-05FB-7D42-92F3-54366358FE6D}"/>
    <dgm:cxn modelId="{E6BAE6D0-7802-5340-8D81-5E88D57AB599}" type="presOf" srcId="{0A356EF1-D49F-114F-82A1-8A0ABA55B2E2}" destId="{3FD03670-C92F-EA46-B73A-287256F3D63E}" srcOrd="0" destOrd="0" presId="urn:microsoft.com/office/officeart/2005/8/layout/cycle3"/>
    <dgm:cxn modelId="{C2561953-6048-8747-BD2B-9E4FB1758619}" type="presOf" srcId="{6C420461-DD92-8F47-AB4D-18FE2994EAD0}" destId="{BA6AE18A-7B57-CE4F-A7E8-7272889787B3}" srcOrd="0" destOrd="0" presId="urn:microsoft.com/office/officeart/2005/8/layout/cycle3"/>
    <dgm:cxn modelId="{96EF8282-B6F1-874B-93BB-C6229C5D1D71}" type="presOf" srcId="{2F7D7B65-3448-8F40-A3B8-5D0E2CFB6CD2}" destId="{794A2D70-C74D-EC43-A704-81391DE23045}" srcOrd="0" destOrd="0" presId="urn:microsoft.com/office/officeart/2005/8/layout/cycle3"/>
    <dgm:cxn modelId="{7B3A4FB8-851C-D642-A583-953C6315EE17}" type="presOf" srcId="{CB754F27-89AE-DA43-A28B-295CA46150C7}" destId="{A6C90820-D0C8-9A4D-A9C5-FBA977575B40}" srcOrd="0" destOrd="0" presId="urn:microsoft.com/office/officeart/2005/8/layout/cycle3"/>
    <dgm:cxn modelId="{602B2C94-9585-DB49-BC58-EB04E3136378}" srcId="{6B610DE7-C56D-A14A-999B-7C1585C98339}" destId="{0A356EF1-D49F-114F-82A1-8A0ABA55B2E2}" srcOrd="2" destOrd="0" parTransId="{48D85DB7-EF2F-6C46-BDD8-2F3E6CA22184}" sibTransId="{7E4B7378-AD0F-B144-9CA9-69736620C0CB}"/>
    <dgm:cxn modelId="{CE5557F8-B7B4-BC4D-9161-5B9FB7EF5B4E}" type="presOf" srcId="{6B610DE7-C56D-A14A-999B-7C1585C98339}" destId="{30FF1896-CECD-A94C-9516-8323473E5EE3}" srcOrd="0" destOrd="0" presId="urn:microsoft.com/office/officeart/2005/8/layout/cycle3"/>
    <dgm:cxn modelId="{8F754C6B-49DE-924E-BC49-05E0CCB8E5CF}" type="presParOf" srcId="{30FF1896-CECD-A94C-9516-8323473E5EE3}" destId="{D9402E90-0FE9-F445-A0DA-C4FFE1C757C6}" srcOrd="0" destOrd="0" presId="urn:microsoft.com/office/officeart/2005/8/layout/cycle3"/>
    <dgm:cxn modelId="{4336D2B7-514F-B442-B371-C7210AA6F372}" type="presParOf" srcId="{D9402E90-0FE9-F445-A0DA-C4FFE1C757C6}" destId="{794A2D70-C74D-EC43-A704-81391DE23045}" srcOrd="0" destOrd="0" presId="urn:microsoft.com/office/officeart/2005/8/layout/cycle3"/>
    <dgm:cxn modelId="{E91255DB-2489-9544-8395-7D5977EA4B84}" type="presParOf" srcId="{D9402E90-0FE9-F445-A0DA-C4FFE1C757C6}" destId="{B3C76475-83CD-9F46-9D7D-69634CB10B44}" srcOrd="1" destOrd="0" presId="urn:microsoft.com/office/officeart/2005/8/layout/cycle3"/>
    <dgm:cxn modelId="{FC68F457-BB05-764A-ACA4-7FD6AC804CF4}" type="presParOf" srcId="{D9402E90-0FE9-F445-A0DA-C4FFE1C757C6}" destId="{A6C90820-D0C8-9A4D-A9C5-FBA977575B40}" srcOrd="2" destOrd="0" presId="urn:microsoft.com/office/officeart/2005/8/layout/cycle3"/>
    <dgm:cxn modelId="{7C6E0459-BEFC-9445-AE2D-F332D4C0506B}" type="presParOf" srcId="{D9402E90-0FE9-F445-A0DA-C4FFE1C757C6}" destId="{3FD03670-C92F-EA46-B73A-287256F3D63E}" srcOrd="3" destOrd="0" presId="urn:microsoft.com/office/officeart/2005/8/layout/cycle3"/>
    <dgm:cxn modelId="{2E118E57-D02F-A84E-A8DC-3233AFE355F9}" type="presParOf" srcId="{D9402E90-0FE9-F445-A0DA-C4FFE1C757C6}" destId="{BA6AE18A-7B57-CE4F-A7E8-7272889787B3}" srcOrd="4" destOrd="0" presId="urn:microsoft.com/office/officeart/2005/8/layout/cycle3"/>
    <dgm:cxn modelId="{F45A556D-14DA-B543-8756-578CF7306086}" type="presParOf" srcId="{D9402E90-0FE9-F445-A0DA-C4FFE1C757C6}" destId="{37A2D86C-678C-534A-9B1A-E5C453FAC31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10DE7-C56D-A14A-999B-7C1585C98339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D7B65-3448-8F40-A3B8-5D0E2CFB6CD2}">
      <dgm:prSet phldrT="[Text]"/>
      <dgm:spPr/>
      <dgm:t>
        <a:bodyPr/>
        <a:lstStyle/>
        <a:p>
          <a:r>
            <a:rPr lang="en-US" dirty="0"/>
            <a:t>Frame</a:t>
          </a:r>
        </a:p>
      </dgm:t>
    </dgm:pt>
    <dgm:pt modelId="{01FD899C-F573-F44B-89E6-8291C7CB7ADB}" type="parTrans" cxnId="{67EC7A32-6533-5D44-AAAD-6E021C73CE52}">
      <dgm:prSet/>
      <dgm:spPr/>
      <dgm:t>
        <a:bodyPr/>
        <a:lstStyle/>
        <a:p>
          <a:endParaRPr lang="en-US"/>
        </a:p>
      </dgm:t>
    </dgm:pt>
    <dgm:pt modelId="{55A3278B-2E5C-BE48-B28E-96CA0DA1D850}" type="sibTrans" cxnId="{67EC7A32-6533-5D44-AAAD-6E021C73CE52}">
      <dgm:prSet/>
      <dgm:spPr/>
      <dgm:t>
        <a:bodyPr/>
        <a:lstStyle/>
        <a:p>
          <a:endParaRPr lang="en-US"/>
        </a:p>
      </dgm:t>
    </dgm:pt>
    <dgm:pt modelId="{CB754F27-89AE-DA43-A28B-295CA46150C7}">
      <dgm:prSet phldrT="[Text]"/>
      <dgm:spPr/>
      <dgm:t>
        <a:bodyPr/>
        <a:lstStyle/>
        <a:p>
          <a:r>
            <a:rPr lang="en-US" dirty="0"/>
            <a:t>Situation</a:t>
          </a:r>
        </a:p>
      </dgm:t>
    </dgm:pt>
    <dgm:pt modelId="{5483DAD0-66C3-CF47-9503-610F105D14C6}" type="parTrans" cxnId="{3A632E3B-4289-234A-BC0A-A5CDB80B6F29}">
      <dgm:prSet/>
      <dgm:spPr/>
      <dgm:t>
        <a:bodyPr/>
        <a:lstStyle/>
        <a:p>
          <a:endParaRPr lang="en-US"/>
        </a:p>
      </dgm:t>
    </dgm:pt>
    <dgm:pt modelId="{43305C3E-05FB-7D42-92F3-54366358FE6D}" type="sibTrans" cxnId="{3A632E3B-4289-234A-BC0A-A5CDB80B6F29}">
      <dgm:prSet/>
      <dgm:spPr/>
      <dgm:t>
        <a:bodyPr/>
        <a:lstStyle/>
        <a:p>
          <a:endParaRPr lang="en-US"/>
        </a:p>
      </dgm:t>
    </dgm:pt>
    <dgm:pt modelId="{0A356EF1-D49F-114F-82A1-8A0ABA55B2E2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48D85DB7-EF2F-6C46-BDD8-2F3E6CA22184}" type="parTrans" cxnId="{602B2C94-9585-DB49-BC58-EB04E3136378}">
      <dgm:prSet/>
      <dgm:spPr/>
      <dgm:t>
        <a:bodyPr/>
        <a:lstStyle/>
        <a:p>
          <a:endParaRPr lang="en-US"/>
        </a:p>
      </dgm:t>
    </dgm:pt>
    <dgm:pt modelId="{7E4B7378-AD0F-B144-9CA9-69736620C0CB}" type="sibTrans" cxnId="{602B2C94-9585-DB49-BC58-EB04E3136378}">
      <dgm:prSet/>
      <dgm:spPr/>
      <dgm:t>
        <a:bodyPr/>
        <a:lstStyle/>
        <a:p>
          <a:endParaRPr lang="en-US"/>
        </a:p>
      </dgm:t>
    </dgm:pt>
    <dgm:pt modelId="{6C420461-DD92-8F47-AB4D-18FE2994EAD0}">
      <dgm:prSet phldrT="[Text]"/>
      <dgm:spPr/>
      <dgm:t>
        <a:bodyPr/>
        <a:lstStyle/>
        <a:p>
          <a:r>
            <a:rPr lang="en-US" dirty="0"/>
            <a:t>Consequence</a:t>
          </a:r>
        </a:p>
      </dgm:t>
    </dgm:pt>
    <dgm:pt modelId="{A63F3D48-F53E-8345-B6F1-FE74EBE92642}" type="parTrans" cxnId="{9E6C31FC-2BCD-4347-9D15-8AD98A3C4049}">
      <dgm:prSet/>
      <dgm:spPr/>
      <dgm:t>
        <a:bodyPr/>
        <a:lstStyle/>
        <a:p>
          <a:endParaRPr lang="en-US"/>
        </a:p>
      </dgm:t>
    </dgm:pt>
    <dgm:pt modelId="{2F7F72EE-110B-0842-BA12-4AD1FDFE7BFB}" type="sibTrans" cxnId="{9E6C31FC-2BCD-4347-9D15-8AD98A3C4049}">
      <dgm:prSet/>
      <dgm:spPr/>
      <dgm:t>
        <a:bodyPr/>
        <a:lstStyle/>
        <a:p>
          <a:endParaRPr lang="en-US"/>
        </a:p>
      </dgm:t>
    </dgm:pt>
    <dgm:pt modelId="{17501D3E-3957-634C-B0AF-DFE2830B88B5}">
      <dgm:prSet phldrT="[Text]"/>
      <dgm:spPr/>
      <dgm:t>
        <a:bodyPr/>
        <a:lstStyle/>
        <a:p>
          <a:r>
            <a:rPr lang="en-US" dirty="0"/>
            <a:t>Reinforcement</a:t>
          </a:r>
        </a:p>
      </dgm:t>
    </dgm:pt>
    <dgm:pt modelId="{491F9C41-8D24-9342-9040-7B3A7B2B2008}" type="parTrans" cxnId="{6512C572-5855-674B-BABB-F7BB005D5E19}">
      <dgm:prSet/>
      <dgm:spPr/>
      <dgm:t>
        <a:bodyPr/>
        <a:lstStyle/>
        <a:p>
          <a:endParaRPr lang="en-US"/>
        </a:p>
      </dgm:t>
    </dgm:pt>
    <dgm:pt modelId="{28202638-DA84-494F-A178-6557C96C3F00}" type="sibTrans" cxnId="{6512C572-5855-674B-BABB-F7BB005D5E19}">
      <dgm:prSet/>
      <dgm:spPr/>
      <dgm:t>
        <a:bodyPr/>
        <a:lstStyle/>
        <a:p>
          <a:endParaRPr lang="en-US"/>
        </a:p>
      </dgm:t>
    </dgm:pt>
    <dgm:pt modelId="{30FF1896-CECD-A94C-9516-8323473E5EE3}" type="pres">
      <dgm:prSet presAssocID="{6B610DE7-C56D-A14A-999B-7C1585C983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02E90-0FE9-F445-A0DA-C4FFE1C757C6}" type="pres">
      <dgm:prSet presAssocID="{6B610DE7-C56D-A14A-999B-7C1585C98339}" presName="cycle" presStyleCnt="0"/>
      <dgm:spPr/>
    </dgm:pt>
    <dgm:pt modelId="{794A2D70-C74D-EC43-A704-81391DE23045}" type="pres">
      <dgm:prSet presAssocID="{2F7D7B65-3448-8F40-A3B8-5D0E2CFB6CD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76475-83CD-9F46-9D7D-69634CB10B44}" type="pres">
      <dgm:prSet presAssocID="{55A3278B-2E5C-BE48-B28E-96CA0DA1D85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6C90820-D0C8-9A4D-A9C5-FBA977575B40}" type="pres">
      <dgm:prSet presAssocID="{CB754F27-89AE-DA43-A28B-295CA46150C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03670-C92F-EA46-B73A-287256F3D63E}" type="pres">
      <dgm:prSet presAssocID="{0A356EF1-D49F-114F-82A1-8A0ABA55B2E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AE18A-7B57-CE4F-A7E8-7272889787B3}" type="pres">
      <dgm:prSet presAssocID="{6C420461-DD92-8F47-AB4D-18FE2994EAD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2D86C-678C-534A-9B1A-E5C453FAC310}" type="pres">
      <dgm:prSet presAssocID="{17501D3E-3957-634C-B0AF-DFE2830B88B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B2CA2-0BB3-464E-8DA4-19B710D84DE1}" type="presOf" srcId="{17501D3E-3957-634C-B0AF-DFE2830B88B5}" destId="{37A2D86C-678C-534A-9B1A-E5C453FAC310}" srcOrd="0" destOrd="0" presId="urn:microsoft.com/office/officeart/2005/8/layout/cycle3"/>
    <dgm:cxn modelId="{2E826D92-77DB-5E4B-AD07-00E8511CD8C1}" type="presOf" srcId="{55A3278B-2E5C-BE48-B28E-96CA0DA1D850}" destId="{B3C76475-83CD-9F46-9D7D-69634CB10B44}" srcOrd="0" destOrd="0" presId="urn:microsoft.com/office/officeart/2005/8/layout/cycle3"/>
    <dgm:cxn modelId="{6512C572-5855-674B-BABB-F7BB005D5E19}" srcId="{6B610DE7-C56D-A14A-999B-7C1585C98339}" destId="{17501D3E-3957-634C-B0AF-DFE2830B88B5}" srcOrd="4" destOrd="0" parTransId="{491F9C41-8D24-9342-9040-7B3A7B2B2008}" sibTransId="{28202638-DA84-494F-A178-6557C96C3F00}"/>
    <dgm:cxn modelId="{67EC7A32-6533-5D44-AAAD-6E021C73CE52}" srcId="{6B610DE7-C56D-A14A-999B-7C1585C98339}" destId="{2F7D7B65-3448-8F40-A3B8-5D0E2CFB6CD2}" srcOrd="0" destOrd="0" parTransId="{01FD899C-F573-F44B-89E6-8291C7CB7ADB}" sibTransId="{55A3278B-2E5C-BE48-B28E-96CA0DA1D850}"/>
    <dgm:cxn modelId="{9E6C31FC-2BCD-4347-9D15-8AD98A3C4049}" srcId="{6B610DE7-C56D-A14A-999B-7C1585C98339}" destId="{6C420461-DD92-8F47-AB4D-18FE2994EAD0}" srcOrd="3" destOrd="0" parTransId="{A63F3D48-F53E-8345-B6F1-FE74EBE92642}" sibTransId="{2F7F72EE-110B-0842-BA12-4AD1FDFE7BFB}"/>
    <dgm:cxn modelId="{3A632E3B-4289-234A-BC0A-A5CDB80B6F29}" srcId="{6B610DE7-C56D-A14A-999B-7C1585C98339}" destId="{CB754F27-89AE-DA43-A28B-295CA46150C7}" srcOrd="1" destOrd="0" parTransId="{5483DAD0-66C3-CF47-9503-610F105D14C6}" sibTransId="{43305C3E-05FB-7D42-92F3-54366358FE6D}"/>
    <dgm:cxn modelId="{E6BAE6D0-7802-5340-8D81-5E88D57AB599}" type="presOf" srcId="{0A356EF1-D49F-114F-82A1-8A0ABA55B2E2}" destId="{3FD03670-C92F-EA46-B73A-287256F3D63E}" srcOrd="0" destOrd="0" presId="urn:microsoft.com/office/officeart/2005/8/layout/cycle3"/>
    <dgm:cxn modelId="{C2561953-6048-8747-BD2B-9E4FB1758619}" type="presOf" srcId="{6C420461-DD92-8F47-AB4D-18FE2994EAD0}" destId="{BA6AE18A-7B57-CE4F-A7E8-7272889787B3}" srcOrd="0" destOrd="0" presId="urn:microsoft.com/office/officeart/2005/8/layout/cycle3"/>
    <dgm:cxn modelId="{96EF8282-B6F1-874B-93BB-C6229C5D1D71}" type="presOf" srcId="{2F7D7B65-3448-8F40-A3B8-5D0E2CFB6CD2}" destId="{794A2D70-C74D-EC43-A704-81391DE23045}" srcOrd="0" destOrd="0" presId="urn:microsoft.com/office/officeart/2005/8/layout/cycle3"/>
    <dgm:cxn modelId="{7B3A4FB8-851C-D642-A583-953C6315EE17}" type="presOf" srcId="{CB754F27-89AE-DA43-A28B-295CA46150C7}" destId="{A6C90820-D0C8-9A4D-A9C5-FBA977575B40}" srcOrd="0" destOrd="0" presId="urn:microsoft.com/office/officeart/2005/8/layout/cycle3"/>
    <dgm:cxn modelId="{602B2C94-9585-DB49-BC58-EB04E3136378}" srcId="{6B610DE7-C56D-A14A-999B-7C1585C98339}" destId="{0A356EF1-D49F-114F-82A1-8A0ABA55B2E2}" srcOrd="2" destOrd="0" parTransId="{48D85DB7-EF2F-6C46-BDD8-2F3E6CA22184}" sibTransId="{7E4B7378-AD0F-B144-9CA9-69736620C0CB}"/>
    <dgm:cxn modelId="{CE5557F8-B7B4-BC4D-9161-5B9FB7EF5B4E}" type="presOf" srcId="{6B610DE7-C56D-A14A-999B-7C1585C98339}" destId="{30FF1896-CECD-A94C-9516-8323473E5EE3}" srcOrd="0" destOrd="0" presId="urn:microsoft.com/office/officeart/2005/8/layout/cycle3"/>
    <dgm:cxn modelId="{8F754C6B-49DE-924E-BC49-05E0CCB8E5CF}" type="presParOf" srcId="{30FF1896-CECD-A94C-9516-8323473E5EE3}" destId="{D9402E90-0FE9-F445-A0DA-C4FFE1C757C6}" srcOrd="0" destOrd="0" presId="urn:microsoft.com/office/officeart/2005/8/layout/cycle3"/>
    <dgm:cxn modelId="{4336D2B7-514F-B442-B371-C7210AA6F372}" type="presParOf" srcId="{D9402E90-0FE9-F445-A0DA-C4FFE1C757C6}" destId="{794A2D70-C74D-EC43-A704-81391DE23045}" srcOrd="0" destOrd="0" presId="urn:microsoft.com/office/officeart/2005/8/layout/cycle3"/>
    <dgm:cxn modelId="{E91255DB-2489-9544-8395-7D5977EA4B84}" type="presParOf" srcId="{D9402E90-0FE9-F445-A0DA-C4FFE1C757C6}" destId="{B3C76475-83CD-9F46-9D7D-69634CB10B44}" srcOrd="1" destOrd="0" presId="urn:microsoft.com/office/officeart/2005/8/layout/cycle3"/>
    <dgm:cxn modelId="{FC68F457-BB05-764A-ACA4-7FD6AC804CF4}" type="presParOf" srcId="{D9402E90-0FE9-F445-A0DA-C4FFE1C757C6}" destId="{A6C90820-D0C8-9A4D-A9C5-FBA977575B40}" srcOrd="2" destOrd="0" presId="urn:microsoft.com/office/officeart/2005/8/layout/cycle3"/>
    <dgm:cxn modelId="{7C6E0459-BEFC-9445-AE2D-F332D4C0506B}" type="presParOf" srcId="{D9402E90-0FE9-F445-A0DA-C4FFE1C757C6}" destId="{3FD03670-C92F-EA46-B73A-287256F3D63E}" srcOrd="3" destOrd="0" presId="urn:microsoft.com/office/officeart/2005/8/layout/cycle3"/>
    <dgm:cxn modelId="{2E118E57-D02F-A84E-A8DC-3233AFE355F9}" type="presParOf" srcId="{D9402E90-0FE9-F445-A0DA-C4FFE1C757C6}" destId="{BA6AE18A-7B57-CE4F-A7E8-7272889787B3}" srcOrd="4" destOrd="0" presId="urn:microsoft.com/office/officeart/2005/8/layout/cycle3"/>
    <dgm:cxn modelId="{F45A556D-14DA-B543-8756-578CF7306086}" type="presParOf" srcId="{D9402E90-0FE9-F445-A0DA-C4FFE1C757C6}" destId="{37A2D86C-678C-534A-9B1A-E5C453FAC31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76475-83CD-9F46-9D7D-69634CB10B44}">
      <dsp:nvSpPr>
        <dsp:cNvPr id="0" name=""/>
        <dsp:cNvSpPr/>
      </dsp:nvSpPr>
      <dsp:spPr>
        <a:xfrm>
          <a:off x="1867780" y="-27639"/>
          <a:ext cx="4494039" cy="4494039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2D70-C74D-EC43-A704-81391DE23045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Frame</a:t>
          </a:r>
        </a:p>
      </dsp:txBody>
      <dsp:txXfrm>
        <a:off x="3109561" y="52725"/>
        <a:ext cx="2010477" cy="953648"/>
      </dsp:txXfrm>
    </dsp:sp>
    <dsp:sp modelId="{A6C90820-D0C8-9A4D-A9C5-FBA977575B40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Situation</a:t>
          </a:r>
        </a:p>
      </dsp:txBody>
      <dsp:txXfrm>
        <a:off x="4932199" y="1376949"/>
        <a:ext cx="2010477" cy="953648"/>
      </dsp:txXfrm>
    </dsp:sp>
    <dsp:sp modelId="{3FD03670-C92F-EA46-B73A-287256F3D63E}">
      <dsp:nvSpPr>
        <dsp:cNvPr id="0" name=""/>
        <dsp:cNvSpPr/>
      </dsp:nvSpPr>
      <dsp:spPr>
        <a:xfrm>
          <a:off x="4184423" y="3467998"/>
          <a:ext cx="2113657" cy="10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Action</a:t>
          </a:r>
        </a:p>
      </dsp:txBody>
      <dsp:txXfrm>
        <a:off x="4236013" y="3519588"/>
        <a:ext cx="2010477" cy="953648"/>
      </dsp:txXfrm>
    </dsp:sp>
    <dsp:sp modelId="{BA6AE18A-7B57-CE4F-A7E8-7272889787B3}">
      <dsp:nvSpPr>
        <dsp:cNvPr id="0" name=""/>
        <dsp:cNvSpPr/>
      </dsp:nvSpPr>
      <dsp:spPr>
        <a:xfrm>
          <a:off x="1931519" y="3467998"/>
          <a:ext cx="2113657" cy="10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Consequence</a:t>
          </a:r>
        </a:p>
      </dsp:txBody>
      <dsp:txXfrm>
        <a:off x="1983109" y="3519588"/>
        <a:ext cx="2010477" cy="953648"/>
      </dsp:txXfrm>
    </dsp:sp>
    <dsp:sp modelId="{37A2D86C-678C-534A-9B1A-E5C453FAC310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Reinforcement</a:t>
          </a:r>
        </a:p>
      </dsp:txBody>
      <dsp:txXfrm>
        <a:off x="1286923" y="1376949"/>
        <a:ext cx="2010477" cy="953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76475-83CD-9F46-9D7D-69634CB10B44}">
      <dsp:nvSpPr>
        <dsp:cNvPr id="0" name=""/>
        <dsp:cNvSpPr/>
      </dsp:nvSpPr>
      <dsp:spPr>
        <a:xfrm>
          <a:off x="418910" y="740477"/>
          <a:ext cx="3297615" cy="3297615"/>
        </a:xfrm>
        <a:prstGeom prst="circularArrow">
          <a:avLst>
            <a:gd name="adj1" fmla="val 5544"/>
            <a:gd name="adj2" fmla="val 330680"/>
            <a:gd name="adj3" fmla="val 13901206"/>
            <a:gd name="adj4" fmla="val 1731018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2D70-C74D-EC43-A704-81391DE23045}">
      <dsp:nvSpPr>
        <dsp:cNvPr id="0" name=""/>
        <dsp:cNvSpPr/>
      </dsp:nvSpPr>
      <dsp:spPr>
        <a:xfrm>
          <a:off x="1337757" y="757020"/>
          <a:ext cx="1459922" cy="729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__________</a:t>
          </a:r>
        </a:p>
      </dsp:txBody>
      <dsp:txXfrm>
        <a:off x="1373391" y="792654"/>
        <a:ext cx="1388654" cy="658693"/>
      </dsp:txXfrm>
    </dsp:sp>
    <dsp:sp modelId="{A6C90820-D0C8-9A4D-A9C5-FBA977575B40}">
      <dsp:nvSpPr>
        <dsp:cNvPr id="0" name=""/>
        <dsp:cNvSpPr/>
      </dsp:nvSpPr>
      <dsp:spPr>
        <a:xfrm>
          <a:off x="2675163" y="1728702"/>
          <a:ext cx="1459922" cy="729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_________</a:t>
          </a:r>
        </a:p>
      </dsp:txBody>
      <dsp:txXfrm>
        <a:off x="2710797" y="1764336"/>
        <a:ext cx="1388654" cy="658693"/>
      </dsp:txXfrm>
    </dsp:sp>
    <dsp:sp modelId="{3FD03670-C92F-EA46-B73A-287256F3D63E}">
      <dsp:nvSpPr>
        <dsp:cNvPr id="0" name=""/>
        <dsp:cNvSpPr/>
      </dsp:nvSpPr>
      <dsp:spPr>
        <a:xfrm>
          <a:off x="2164320" y="3300918"/>
          <a:ext cx="1459922" cy="729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_________</a:t>
          </a:r>
        </a:p>
      </dsp:txBody>
      <dsp:txXfrm>
        <a:off x="2199954" y="3336552"/>
        <a:ext cx="1388654" cy="658693"/>
      </dsp:txXfrm>
    </dsp:sp>
    <dsp:sp modelId="{BA6AE18A-7B57-CE4F-A7E8-7272889787B3}">
      <dsp:nvSpPr>
        <dsp:cNvPr id="0" name=""/>
        <dsp:cNvSpPr/>
      </dsp:nvSpPr>
      <dsp:spPr>
        <a:xfrm>
          <a:off x="511194" y="3300918"/>
          <a:ext cx="1459922" cy="729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__________</a:t>
          </a:r>
        </a:p>
      </dsp:txBody>
      <dsp:txXfrm>
        <a:off x="546828" y="3336552"/>
        <a:ext cx="1388654" cy="658693"/>
      </dsp:txXfrm>
    </dsp:sp>
    <dsp:sp modelId="{37A2D86C-678C-534A-9B1A-E5C453FAC310}">
      <dsp:nvSpPr>
        <dsp:cNvPr id="0" name=""/>
        <dsp:cNvSpPr/>
      </dsp:nvSpPr>
      <dsp:spPr>
        <a:xfrm>
          <a:off x="350" y="1728702"/>
          <a:ext cx="1459922" cy="729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________</a:t>
          </a:r>
        </a:p>
      </dsp:txBody>
      <dsp:txXfrm>
        <a:off x="35984" y="1764336"/>
        <a:ext cx="1388654" cy="658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76475-83CD-9F46-9D7D-69634CB10B44}">
      <dsp:nvSpPr>
        <dsp:cNvPr id="0" name=""/>
        <dsp:cNvSpPr/>
      </dsp:nvSpPr>
      <dsp:spPr>
        <a:xfrm>
          <a:off x="430442" y="309388"/>
          <a:ext cx="3365040" cy="3365040"/>
        </a:xfrm>
        <a:prstGeom prst="circularArrow">
          <a:avLst>
            <a:gd name="adj1" fmla="val 5544"/>
            <a:gd name="adj2" fmla="val 330680"/>
            <a:gd name="adj3" fmla="val 13895198"/>
            <a:gd name="adj4" fmla="val 1731379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A2D70-C74D-EC43-A704-81391DE23045}">
      <dsp:nvSpPr>
        <dsp:cNvPr id="0" name=""/>
        <dsp:cNvSpPr/>
      </dsp:nvSpPr>
      <dsp:spPr>
        <a:xfrm>
          <a:off x="1365997" y="326429"/>
          <a:ext cx="1493930" cy="746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Frame</a:t>
          </a:r>
        </a:p>
      </dsp:txBody>
      <dsp:txXfrm>
        <a:off x="1402461" y="362893"/>
        <a:ext cx="1421002" cy="674037"/>
      </dsp:txXfrm>
    </dsp:sp>
    <dsp:sp modelId="{A6C90820-D0C8-9A4D-A9C5-FBA977575B40}">
      <dsp:nvSpPr>
        <dsp:cNvPr id="0" name=""/>
        <dsp:cNvSpPr/>
      </dsp:nvSpPr>
      <dsp:spPr>
        <a:xfrm>
          <a:off x="2730749" y="1317980"/>
          <a:ext cx="1493930" cy="746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Situation</a:t>
          </a:r>
        </a:p>
      </dsp:txBody>
      <dsp:txXfrm>
        <a:off x="2767213" y="1354444"/>
        <a:ext cx="1421002" cy="674037"/>
      </dsp:txXfrm>
    </dsp:sp>
    <dsp:sp modelId="{3FD03670-C92F-EA46-B73A-287256F3D63E}">
      <dsp:nvSpPr>
        <dsp:cNvPr id="0" name=""/>
        <dsp:cNvSpPr/>
      </dsp:nvSpPr>
      <dsp:spPr>
        <a:xfrm>
          <a:off x="2209460" y="2922342"/>
          <a:ext cx="1493930" cy="746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Action</a:t>
          </a:r>
        </a:p>
      </dsp:txBody>
      <dsp:txXfrm>
        <a:off x="2245924" y="2958806"/>
        <a:ext cx="1421002" cy="674037"/>
      </dsp:txXfrm>
    </dsp:sp>
    <dsp:sp modelId="{BA6AE18A-7B57-CE4F-A7E8-7272889787B3}">
      <dsp:nvSpPr>
        <dsp:cNvPr id="0" name=""/>
        <dsp:cNvSpPr/>
      </dsp:nvSpPr>
      <dsp:spPr>
        <a:xfrm>
          <a:off x="522534" y="2922342"/>
          <a:ext cx="1493930" cy="746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Consequence</a:t>
          </a:r>
        </a:p>
      </dsp:txBody>
      <dsp:txXfrm>
        <a:off x="558998" y="2958806"/>
        <a:ext cx="1421002" cy="674037"/>
      </dsp:txXfrm>
    </dsp:sp>
    <dsp:sp modelId="{37A2D86C-678C-534A-9B1A-E5C453FAC310}">
      <dsp:nvSpPr>
        <dsp:cNvPr id="0" name=""/>
        <dsp:cNvSpPr/>
      </dsp:nvSpPr>
      <dsp:spPr>
        <a:xfrm>
          <a:off x="1245" y="1317980"/>
          <a:ext cx="1493930" cy="746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Reinforcement</a:t>
          </a:r>
        </a:p>
      </dsp:txBody>
      <dsp:txXfrm>
        <a:off x="37709" y="1354444"/>
        <a:ext cx="1421002" cy="67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9A0C3-9B2A-294C-9A90-A9689D860AC6}" type="datetime1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0DD8-C7BF-5846-9810-F5510EBF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7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8C89-3CCA-C54B-9550-FCC4176A7334}" type="datetime1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8025"/>
            <a:ext cx="4714875" cy="3535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9925"/>
            <a:ext cx="5670550" cy="42433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B7532-C982-124A-B3F3-ABDE9C49F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5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A3F7A5A-7737-42C6-8867-023BA65D9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74ED-F374-4E41-AE4A-0F01925A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715E-9A73-422E-9F9B-7A2E8D7C4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80C7-82CF-4C62-9222-C570EBCA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87D2F-8959-4B39-929C-BA0E6EEBE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D30921-B889-4F69-A7E3-A80A08126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1AF562-2AC0-4B64-B930-9A92F3159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7310E1-2718-4148-B7FA-124B50A32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BE57-44C1-4874-900F-ABA6722EB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9F35B-8052-4139-A8B3-BE987148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4F991E-AF9B-429F-A24E-2C34800A6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825CF7-55AD-4966-AEC9-B2F2E331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2" r:id="rId2"/>
    <p:sldLayoutId id="2147483687" r:id="rId3"/>
    <p:sldLayoutId id="2147483688" r:id="rId4"/>
    <p:sldLayoutId id="2147483689" r:id="rId5"/>
    <p:sldLayoutId id="2147483690" r:id="rId6"/>
    <p:sldLayoutId id="2147483683" r:id="rId7"/>
    <p:sldLayoutId id="2147483691" r:id="rId8"/>
    <p:sldLayoutId id="2147483692" r:id="rId9"/>
    <p:sldLayoutId id="2147483684" r:id="rId10"/>
    <p:sldLayoutId id="214748368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066799"/>
            <a:ext cx="7772400" cy="60960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>Chapter </a:t>
            </a:r>
            <a:r>
              <a:rPr lang="en-US" sz="4000" u="sng" dirty="0">
                <a:solidFill>
                  <a:srgbClr val="0000FF"/>
                </a:solidFill>
                <a:effectLst/>
                <a:latin typeface="Garamond"/>
                <a:cs typeface="Garamond"/>
              </a:rPr>
              <a:t>3</a:t>
            </a:r>
            <a:r>
              <a:rPr lang="en-US" sz="4000" dirty="0">
                <a:solidFill>
                  <a:srgbClr val="0000FF"/>
                </a:solidFill>
                <a:effectLst/>
                <a:latin typeface="Garamond"/>
                <a:cs typeface="Garamond"/>
              </a:rPr>
              <a:t>:  </a:t>
            </a:r>
            <a: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/>
            </a:r>
            <a:b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Garamond" charset="0"/>
                <a:cs typeface="Garamond"/>
              </a:rPr>
              <a:t>Speaking </a:t>
            </a:r>
            <a:r>
              <a:rPr lang="en-US" sz="4000" dirty="0">
                <a:solidFill>
                  <a:schemeClr val="tx1"/>
                </a:solidFill>
                <a:effectLst/>
                <a:latin typeface="Garamond" charset="0"/>
                <a:cs typeface="Garamond"/>
              </a:rPr>
              <a:t>with Confidence</a:t>
            </a:r>
            <a:endParaRPr lang="en-US" sz="4000" dirty="0">
              <a:solidFill>
                <a:schemeClr val="tx1"/>
              </a:solidFill>
              <a:effectLst/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473FD9-48C1-C54E-B4B3-2741B09EA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543800" cy="42433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2213C1FD-3CA1-8648-8073-CC7E3916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8638"/>
            <a:ext cx="8229600" cy="45259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Assumptions that form the viewpoint from which one perceives and assesses situations. </a:t>
            </a:r>
          </a:p>
          <a:p>
            <a:pPr marL="623887" indent="-514350">
              <a:buFont typeface="+mj-lt"/>
              <a:buAutoNum type="arabicPeriod"/>
            </a:pPr>
            <a:endParaRPr lang="en-US" sz="2800" dirty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Developed through experience. </a:t>
            </a:r>
          </a:p>
          <a:p>
            <a:pPr marL="623887" indent="-514350">
              <a:buFont typeface="+mj-lt"/>
              <a:buAutoNum type="arabicPeriod"/>
            </a:pPr>
            <a:endParaRPr lang="en-US" sz="2800" dirty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Generates feelings. </a:t>
            </a:r>
          </a:p>
          <a:p>
            <a:pPr marL="623887" indent="-514350">
              <a:buFont typeface="+mj-lt"/>
              <a:buAutoNum type="arabicPeriod"/>
            </a:pPr>
            <a:endParaRPr lang="en-US" sz="2800" dirty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Influences behavioral choices.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Frame of Reference: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5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F869B446-1FFE-6A40-A1EF-3858CDD45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45770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Frame of Reference: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4EF5560-6F85-4A42-86FB-AF202680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3" y="1882776"/>
            <a:ext cx="6273800" cy="45259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Identify your current thoughts </a:t>
            </a:r>
            <a:endParaRPr lang="en-US" sz="3200" dirty="0" smtClean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endParaRPr lang="en-US" sz="3200" dirty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Identify distorted thoughts  </a:t>
            </a:r>
            <a:endParaRPr lang="en-US" sz="3200" dirty="0" smtClean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endParaRPr lang="en-US" sz="3200" dirty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Replace distorted thoughts with realistic thoughts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E1ADA2-5148-BE48-A442-AF7FD75B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2A970C-4DD4-FA4E-8C09-D45980EB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Cognitive Restructuring: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E1ADA2-5148-BE48-A442-AF7FD75B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2A970C-4DD4-FA4E-8C09-D45980EB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Examples of Cognitive Restructuring: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="" xmlns:a16="http://schemas.microsoft.com/office/drawing/2014/main" id="{6BA8F73D-D80A-0A4C-AC77-F8448343F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Everyone is staring at me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They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will look for mistakes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They will see me as a loser. </a:t>
            </a: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I will be embarrassed. 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="" xmlns:a16="http://schemas.microsoft.com/office/drawing/2014/main" id="{606A91FE-744A-5B46-980B-5E84FD671182}"/>
              </a:ext>
            </a:extLst>
          </p:cNvPr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Everyone is looking at me. </a:t>
            </a:r>
          </a:p>
          <a:p>
            <a:pPr eaLnBrk="1" hangingPunct="1">
              <a:buFont typeface="Arial" charset="0"/>
              <a:buChar char="•"/>
            </a:pP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They will be interested in what I have to say. </a:t>
            </a:r>
          </a:p>
          <a:p>
            <a:pPr eaLnBrk="1" hangingPunct="1">
              <a:buFont typeface="Arial" charset="0"/>
              <a:buChar char="•"/>
            </a:pP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They will appreciate the information and support my growth as a speaker. 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I will succeed.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F869B446-1FFE-6A40-A1EF-3858CDD45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38333"/>
              </p:ext>
            </p:extLst>
          </p:nvPr>
        </p:nvGraphicFramePr>
        <p:xfrm>
          <a:off x="4627562" y="1295400"/>
          <a:ext cx="4135437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="" xmlns:a16="http://schemas.microsoft.com/office/drawing/2014/main" id="{EA9D430F-AB15-F84F-B6E9-C3609E764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67702"/>
              </p:ext>
            </p:extLst>
          </p:nvPr>
        </p:nvGraphicFramePr>
        <p:xfrm>
          <a:off x="304800" y="1706562"/>
          <a:ext cx="4225926" cy="39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Change Your Public Frame: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2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8489A4F-FDB3-354E-A4C1-E83579EC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863" y="1816005"/>
            <a:ext cx="6477000" cy="45259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Prepare Well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Visualize Success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Avoid Gimmicks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Breath and release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Minimize what you Memorize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Rehearse Out Loud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C8FD3E-224D-6E4F-A9AE-2FDE7029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E62674B-11EB-5F4B-9C47-C6BD6AB9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Building Confidence: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1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D308074-1FC5-DC43-9487-191ABA59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74838"/>
            <a:ext cx="6781800" cy="45259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Start early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Collect material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Create a preparation outline 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Convert the preparation outline into a key phrase speaking 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52B55A-FEB6-2A4F-AF5C-781EBFC0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78A7CC-C259-104B-BC72-12563842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Prepare Well: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00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D4ACA9D-AB70-4243-AB5A-1B762E6F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163" y="1524000"/>
            <a:ext cx="7010400" cy="45259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Visualization used by athletes and other performers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Enhances performance 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Visualize 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Your audience’s friendly faces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The smooth flow of your speech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Your confident posture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Your audience’s applause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54A40C-EBB9-DD42-8986-6733A08C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42B47-9A63-2F42-A17F-35E470DC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Visualize Success: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7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F9C3920-62D9-E84B-9795-84B1FE0DC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19338"/>
            <a:ext cx="6781800" cy="17192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Picturing audience in pajamas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Practicing in front of a mirror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C194A7-5F09-9340-AD71-442C7296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EF1E00-4AA6-5A44-A932-51D943E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304800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Avoid Gimmicks: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4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8F9AD01-3AA7-EC44-A89F-E814ECC6A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C88759-AD62-B24C-B992-2EC7B188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AC03AC-0E1F-4B4A-9B75-5483CBDB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B8DE55-272F-B544-AFED-A34E76282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1" y="1819276"/>
            <a:ext cx="8713119" cy="3362324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Breathe &amp; Release Technique: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8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34181" y="1720849"/>
            <a:ext cx="8382000" cy="434340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latin typeface="Cambria"/>
                <a:cs typeface="Cambria"/>
              </a:rPr>
              <a:t>After this presentation you should be able </a:t>
            </a:r>
            <a:r>
              <a:rPr lang="en-US" sz="2800" b="1" i="1">
                <a:solidFill>
                  <a:srgbClr val="000000"/>
                </a:solidFill>
                <a:latin typeface="Cambria"/>
                <a:cs typeface="Cambria"/>
              </a:rPr>
              <a:t>to</a:t>
            </a:r>
            <a:r>
              <a:rPr lang="en-US" sz="2800" b="1" i="1" smtClean="0">
                <a:solidFill>
                  <a:srgbClr val="000000"/>
                </a:solidFill>
                <a:latin typeface="Cambria"/>
                <a:cs typeface="Cambria"/>
              </a:rPr>
              <a:t>: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latin typeface="Cambria"/>
              <a:cs typeface="Cambria"/>
            </a:endParaRP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Understand the nature of communicative apprehension (CA), and be in a better position to deal with your particular “brand” of CA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Analyze objectively the formation of your habitual frame of reference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Apply cognitive restructuring (CR) techniques to create a more positive frame of reference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Understand the importance of customized practice to become conversant in your topic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Create a personal preparation routine to minimize your apprehension</a:t>
            </a:r>
          </a:p>
          <a:p>
            <a:pPr lvl="0"/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>
              <a:latin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6563" y="563562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effectLst/>
                <a:latin typeface="Cambria" pitchFamily="18" charset="0"/>
              </a:rPr>
              <a:t>Learning Objectives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5CCF6D0-9920-AB44-A372-A9CDE865D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Memorizing is a different skill than extemporaneous speaking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Not required for this class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The aim is being conversant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Knowing your topic well enough to share it in an expressive and fluent way 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Visualize telling a friend about your topic at a cafe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66BC1F-4647-C543-9891-104ECBEE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2F1B87-3148-F846-AAF1-B6C11D0A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Minimize What You Memorize: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17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0CCCA9A-31C2-DB4D-B960-E351DC118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Present your whole speech from beginning to end in private first. 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Make adjustments to fit the time limit. 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Continue to practice the edited speech. 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If you can recruit friends or family, rehearse in front of them.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If you rehearse with an actual audience, you will reduce anxiety and increase confidence. 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You can also get feedback to consider.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917B22-DEF5-B04F-AE87-F1407541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AC7917-18C3-884B-8E81-F112A2B6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Rehearse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Outloud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: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9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481" y="1882776"/>
            <a:ext cx="8305800" cy="4525962"/>
          </a:xfrm>
        </p:spPr>
        <p:txBody>
          <a:bodyPr/>
          <a:lstStyle/>
          <a:p>
            <a:endParaRPr lang="en-US" sz="4000" dirty="0">
              <a:latin typeface="Cambria" charset="0"/>
              <a:ea typeface="Cambria" charset="0"/>
              <a:cs typeface="Cambria" charset="0"/>
            </a:endParaRPr>
          </a:p>
          <a:p>
            <a:endParaRPr lang="en-US" sz="4000" dirty="0">
              <a:latin typeface="Cambria" charset="0"/>
              <a:ea typeface="Cambria" charset="0"/>
              <a:cs typeface="Cambria" charset="0"/>
            </a:endParaRPr>
          </a:p>
          <a:p>
            <a:endParaRPr lang="en-US" sz="400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3000" dirty="0" smtClean="0">
                <a:latin typeface="Cambria" charset="0"/>
                <a:ea typeface="Cambria" charset="0"/>
                <a:cs typeface="Cambria" charset="0"/>
              </a:rPr>
              <a:t>You’re </a:t>
            </a: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giving a </a:t>
            </a:r>
            <a:r>
              <a:rPr lang="en-US" sz="3000" dirty="0" smtClean="0">
                <a:latin typeface="Cambria" charset="0"/>
                <a:ea typeface="Cambria" charset="0"/>
                <a:cs typeface="Cambria" charset="0"/>
              </a:rPr>
              <a:t>10-min </a:t>
            </a: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speech </a:t>
            </a:r>
            <a:r>
              <a:rPr lang="en-US" sz="3000" dirty="0" smtClean="0">
                <a:latin typeface="Cambria" charset="0"/>
                <a:ea typeface="Cambria" charset="0"/>
                <a:cs typeface="Cambria" charset="0"/>
              </a:rPr>
              <a:t>8 min from now</a:t>
            </a:r>
            <a:r>
              <a:rPr lang="en-US" sz="3000" dirty="0" smtClean="0">
                <a:latin typeface="Cambria" charset="0"/>
                <a:ea typeface="Cambria" charset="0"/>
                <a:cs typeface="Cambria" charset="0"/>
              </a:rPr>
              <a:t>.  </a:t>
            </a:r>
            <a:endParaRPr lang="en-US" sz="300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endParaRPr lang="en-US" sz="300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3000" dirty="0" smtClean="0">
                <a:latin typeface="Cambria" charset="0"/>
                <a:ea typeface="Cambria" charset="0"/>
                <a:cs typeface="Cambria" charset="0"/>
              </a:rPr>
              <a:t>What </a:t>
            </a: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feelings come to mind?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4484EA-5BE3-6343-ACCC-32B901F85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3505478" cy="2635902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69963" y="1143000"/>
            <a:ext cx="3449637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rgbClr val="000000"/>
                </a:solidFill>
                <a:effectLst/>
                <a:latin typeface="Cambria" pitchFamily="18" charset="0"/>
              </a:rPr>
              <a:t>Brainstorm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F562-2AC0-4B64-B930-9A92F3159A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sz="half" idx="4294967295"/>
          </p:nvPr>
        </p:nvSpPr>
        <p:spPr>
          <a:xfrm>
            <a:off x="368829" y="1719072"/>
            <a:ext cx="44958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i="1" dirty="0" smtClean="0"/>
              <a:t>“An </a:t>
            </a:r>
            <a:r>
              <a:rPr lang="en-US" i="1" dirty="0"/>
              <a:t>individual’s level of fear or anxiety associated with either real or anticipated communication with another person or </a:t>
            </a:r>
            <a:r>
              <a:rPr lang="en-US" i="1" dirty="0" smtClean="0"/>
              <a:t>persons.” 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McCrosky</a:t>
            </a:r>
            <a:r>
              <a:rPr lang="en-US" dirty="0"/>
              <a:t>, </a:t>
            </a:r>
            <a:r>
              <a:rPr lang="en-US" dirty="0" smtClean="0"/>
              <a:t>1977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1D3E3B-E906-6A40-9E16-F82F0A7B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600200"/>
            <a:ext cx="3370792" cy="37338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Communication Apprehension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9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8594D39-3D37-324E-B76E-C0FA9FFE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066800"/>
            <a:ext cx="8229600" cy="4525962"/>
          </a:xfrm>
        </p:spPr>
        <p:txBody>
          <a:bodyPr/>
          <a:lstStyle/>
          <a:p>
            <a:endParaRPr lang="en-US" dirty="0"/>
          </a:p>
          <a:p>
            <a:pPr marL="109537" indent="0">
              <a:buNone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A. Speech in a college class </a:t>
            </a:r>
          </a:p>
          <a:p>
            <a:pPr marL="109537" indent="0">
              <a:buNone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B.  Job interview</a:t>
            </a:r>
          </a:p>
          <a:p>
            <a:pPr marL="109537" indent="0">
              <a:buNone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C. Party with strangers</a:t>
            </a:r>
          </a:p>
          <a:p>
            <a:pPr marL="109537" indent="0">
              <a:buNone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D. Speech at a wedding</a:t>
            </a:r>
          </a:p>
          <a:p>
            <a:pPr marL="109537" indent="0">
              <a:buNone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E.  Presentation to coworkers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873457C-A08C-7A43-A8D5-08803124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C919AB4-E11C-4345-ADAA-45275E56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BE57-44C1-4874-900F-ABA6722EBF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02BA57-4CD3-4849-B958-81AE2433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67200"/>
            <a:ext cx="7467600" cy="1803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5B2550C-F1BA-7048-A28E-256B701E5006}"/>
              </a:ext>
            </a:extLst>
          </p:cNvPr>
          <p:cNvSpPr/>
          <p:nvPr/>
        </p:nvSpPr>
        <p:spPr>
          <a:xfrm>
            <a:off x="477044" y="5257800"/>
            <a:ext cx="8189912" cy="108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2D7BAE-548D-C54D-96ED-3471A09CF859}"/>
              </a:ext>
            </a:extLst>
          </p:cNvPr>
          <p:cNvSpPr txBox="1"/>
          <p:nvPr/>
        </p:nvSpPr>
        <p:spPr>
          <a:xfrm>
            <a:off x="496887" y="5284589"/>
            <a:ext cx="81899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0          1	   2        3        4       5 </a:t>
            </a:r>
            <a:endParaRPr lang="en-US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304800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Rate Your Apprehension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5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4B0CC521-F725-A645-9DFB-4407662C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93" y="2065338"/>
            <a:ext cx="8229600" cy="45259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20% High Trait Anxiety </a:t>
            </a:r>
            <a:endParaRPr lang="en-US" sz="3000" dirty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endParaRPr lang="en-US" sz="3000" dirty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80% Some Communication </a:t>
            </a:r>
            <a:r>
              <a:rPr lang="en-US" sz="3000" dirty="0" smtClean="0">
                <a:latin typeface="Cambria" charset="0"/>
                <a:ea typeface="Cambria" charset="0"/>
                <a:cs typeface="Cambria" charset="0"/>
              </a:rPr>
              <a:t>Anxiety</a:t>
            </a:r>
          </a:p>
          <a:p>
            <a:pPr marL="623887" indent="-514350">
              <a:buFont typeface="+mj-lt"/>
              <a:buAutoNum type="arabicPeriod"/>
            </a:pPr>
            <a:endParaRPr lang="en-US" sz="3000" dirty="0">
              <a:latin typeface="Cambria" charset="0"/>
              <a:ea typeface="Cambria" charset="0"/>
              <a:cs typeface="Cambria" charset="0"/>
            </a:endParaRPr>
          </a:p>
          <a:p>
            <a:pPr marL="623887" indent="-514350">
              <a:buFont typeface="+mj-lt"/>
              <a:buAutoNum type="arabicPeriod"/>
            </a:pPr>
            <a:r>
              <a:rPr lang="en-US" sz="3000" dirty="0">
                <a:latin typeface="Cambria" charset="0"/>
                <a:ea typeface="Cambria" charset="0"/>
                <a:cs typeface="Cambria" charset="0"/>
              </a:rPr>
              <a:t>70% People have Public Speaking Anxiety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McCroskey’s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 Research Findings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6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8229600" cy="4102100"/>
          </a:xfrm>
        </p:spPr>
        <p:txBody>
          <a:bodyPr/>
          <a:lstStyle/>
          <a:p>
            <a:pPr marL="852487" indent="-742950">
              <a:buFont typeface="+mj-lt"/>
              <a:buAutoNum type="arabicPeriod"/>
            </a:pP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Trait </a:t>
            </a:r>
            <a:r>
              <a:rPr lang="en-US" sz="4000" dirty="0" smtClean="0">
                <a:latin typeface="Cambria" charset="0"/>
                <a:ea typeface="Cambria" charset="0"/>
                <a:cs typeface="Cambria" charset="0"/>
              </a:rPr>
              <a:t>Anxiety</a:t>
            </a:r>
          </a:p>
          <a:p>
            <a:pPr marL="852487" indent="-742950">
              <a:buFont typeface="+mj-lt"/>
              <a:buAutoNum type="arabicPeriod"/>
            </a:pPr>
            <a:endParaRPr lang="en-US" sz="4000" dirty="0">
              <a:latin typeface="Cambria" charset="0"/>
              <a:ea typeface="Cambria" charset="0"/>
              <a:cs typeface="Cambria" charset="0"/>
            </a:endParaRPr>
          </a:p>
          <a:p>
            <a:pPr marL="852487" indent="-742950">
              <a:buFont typeface="+mj-lt"/>
              <a:buAutoNum type="arabicPeriod"/>
            </a:pP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State </a:t>
            </a:r>
            <a:r>
              <a:rPr lang="en-US" sz="4000" dirty="0" smtClean="0">
                <a:latin typeface="Cambria" charset="0"/>
                <a:ea typeface="Cambria" charset="0"/>
                <a:cs typeface="Cambria" charset="0"/>
              </a:rPr>
              <a:t>Anxiety</a:t>
            </a:r>
          </a:p>
          <a:p>
            <a:pPr marL="852487" indent="-742950">
              <a:buFont typeface="+mj-lt"/>
              <a:buAutoNum type="arabicPeriod"/>
            </a:pPr>
            <a:endParaRPr lang="en-US" sz="4000" dirty="0">
              <a:latin typeface="Cambria" charset="0"/>
              <a:ea typeface="Cambria" charset="0"/>
              <a:cs typeface="Cambria" charset="0"/>
            </a:endParaRPr>
          </a:p>
          <a:p>
            <a:pPr marL="852487" indent="-742950">
              <a:buFont typeface="+mj-lt"/>
              <a:buAutoNum type="arabicPeriod"/>
            </a:pP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Scrutiny Fear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F562-2AC0-4B64-B930-9A92F3159A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381000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Types of Apprehension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8CE8492-B402-F441-97DF-69735E84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57400"/>
            <a:ext cx="5029200" cy="3873500"/>
          </a:xfrm>
        </p:spPr>
        <p:txBody>
          <a:bodyPr/>
          <a:lstStyle/>
          <a:p>
            <a:pPr marL="109537" indent="0">
              <a:buNone/>
            </a:pPr>
            <a:r>
              <a:rPr lang="en-US" sz="3200">
                <a:latin typeface="Cambria" charset="0"/>
                <a:ea typeface="Cambria" charset="0"/>
                <a:cs typeface="Cambria" charset="0"/>
              </a:rPr>
              <a:t>1</a:t>
            </a:r>
            <a:r>
              <a:rPr lang="en-US" sz="3200" smtClean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sz="3200" dirty="0">
              <a:latin typeface="Cambria" charset="0"/>
              <a:ea typeface="Cambria" charset="0"/>
              <a:cs typeface="Cambria" charset="0"/>
            </a:endParaRPr>
          </a:p>
          <a:p>
            <a:pPr marL="109537" indent="0">
              <a:buNone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2.</a:t>
            </a:r>
          </a:p>
          <a:p>
            <a:pPr marL="109537" indent="0">
              <a:buNone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3.</a:t>
            </a:r>
          </a:p>
          <a:p>
            <a:pPr marL="109537" indent="0">
              <a:buNone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4.</a:t>
            </a:r>
          </a:p>
          <a:p>
            <a:pPr marL="109537" indent="0">
              <a:buNone/>
            </a:pP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5.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2A94AC-7B5C-F242-8B3A-B0737283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7B5964-868A-F049-A017-75EBCC3E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6563" y="5635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List Symptoms of Apprehension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5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E622538-7255-F548-930E-36F3AE6B70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52400" y="25762"/>
            <a:ext cx="9296401" cy="706083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0">
      <a:dk1>
        <a:srgbClr val="0000FF"/>
      </a:dk1>
      <a:lt1>
        <a:sysClr val="window" lastClr="FFFFFF"/>
      </a:lt1>
      <a:dk2>
        <a:srgbClr val="464646"/>
      </a:dk2>
      <a:lt2>
        <a:srgbClr val="DEF5FA"/>
      </a:lt2>
      <a:accent1>
        <a:srgbClr val="0000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1665</TotalTime>
  <Words>561</Words>
  <Application>Microsoft Macintosh PowerPoint</Application>
  <PresentationFormat>On-screen Show (4:3)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</vt:lpstr>
      <vt:lpstr>Cambria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Arial</vt:lpstr>
      <vt:lpstr>Concourse</vt:lpstr>
      <vt:lpstr>Chapter 3:   Speaking with Confidence</vt:lpstr>
      <vt:lpstr>Learning Objectives</vt:lpstr>
      <vt:lpstr>Brainstorm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Home</Company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TRANSACTIONAL VIEW OF COMMUNICATION</dc:title>
  <dc:subject/>
  <dc:creator>Victoria</dc:creator>
  <cp:keywords/>
  <dc:description/>
  <cp:lastModifiedBy>Microsoft Office User</cp:lastModifiedBy>
  <cp:revision>79</cp:revision>
  <dcterms:created xsi:type="dcterms:W3CDTF">2007-09-04T03:06:12Z</dcterms:created>
  <dcterms:modified xsi:type="dcterms:W3CDTF">2018-02-28T21:02:48Z</dcterms:modified>
  <cp:category/>
</cp:coreProperties>
</file>