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61" r:id="rId2"/>
    <p:sldId id="257" r:id="rId3"/>
    <p:sldId id="263" r:id="rId4"/>
    <p:sldId id="264" r:id="rId5"/>
    <p:sldId id="265" r:id="rId6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61"/>
    <p:restoredTop sz="94643"/>
  </p:normalViewPr>
  <p:slideViewPr>
    <p:cSldViewPr>
      <p:cViewPr>
        <p:scale>
          <a:sx n="70" d="100"/>
          <a:sy n="70" d="100"/>
        </p:scale>
        <p:origin x="6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</a:t>
            </a: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5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/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Audience Analysis</a:t>
            </a:r>
            <a:endParaRPr lang="en-US" sz="4000" dirty="0">
              <a:solidFill>
                <a:srgbClr val="0000FF"/>
              </a:solidFill>
              <a:effectLst/>
              <a:latin typeface="Garamond"/>
              <a:cs typeface="Garamo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892" y="1981200"/>
            <a:ext cx="6222216" cy="38862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808538"/>
          </a:xfrm>
        </p:spPr>
        <p:txBody>
          <a:bodyPr>
            <a:normAutofit fontScale="47500" lnSpcReduction="20000"/>
          </a:bodyPr>
          <a:lstStyle/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59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59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59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endParaRPr lang="en-US" sz="59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pPr marL="623887" indent="-514350">
              <a:buFont typeface="+mj-lt"/>
              <a:buAutoNum type="arabicPeriod"/>
            </a:pPr>
            <a:endParaRPr lang="en-US" sz="2800" dirty="0"/>
          </a:p>
          <a:p>
            <a:pPr marL="623887" indent="-514350">
              <a:buFont typeface="+mj-lt"/>
              <a:buAutoNum type="arabicPeriod"/>
            </a:pPr>
            <a:r>
              <a:rPr lang="en-US" sz="3800" dirty="0">
                <a:latin typeface="Cambria" charset="0"/>
                <a:ea typeface="Cambria" charset="0"/>
                <a:cs typeface="Cambria" charset="0"/>
              </a:rPr>
              <a:t>L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ist techniques for analyzing a specific target audience.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Explain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audience analysis by direct observation.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Describe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audience analysis by inference.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I</a:t>
            </a: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dentify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the purpose of a basic questionnaire.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Recognize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and apply data sampling.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Determine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when to use a Likert-type test.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Define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the five categories of audience analysis.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Summarize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the purpose of the situational analysis.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Explain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audience analysis by demography.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Recognize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the difference between beliefs, attitudes and values.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Identify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reasons for sampling a multicultural audience. </a:t>
            </a:r>
          </a:p>
          <a:p>
            <a:pPr marL="623887" indent="-514350">
              <a:buFont typeface="+mj-lt"/>
              <a:buAutoNum type="arabicPeriod"/>
            </a:pPr>
            <a:r>
              <a:rPr lang="en-US" sz="4600" dirty="0" smtClean="0">
                <a:latin typeface="Cambria" charset="0"/>
                <a:ea typeface="Cambria" charset="0"/>
                <a:cs typeface="Cambria" charset="0"/>
              </a:rPr>
              <a:t>Apply </a:t>
            </a:r>
            <a:r>
              <a:rPr lang="en-US" sz="4600" dirty="0">
                <a:latin typeface="Cambria" charset="0"/>
                <a:ea typeface="Cambria" charset="0"/>
                <a:cs typeface="Cambria" charset="0"/>
              </a:rPr>
              <a:t>the chapter concepts in final questions and activities. 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3 Approaches to Audience Analysis: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49114" y="2514600"/>
            <a:ext cx="4661597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Direct 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Inference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Data Sampling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Basic Questionnaire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Ordered Categories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Likert-Type Testing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  <a:p>
            <a:pPr marL="1371600" indent="-1371600">
              <a:tabLst>
                <a:tab pos="914400" algn="l"/>
                <a:tab pos="1371600" algn="l"/>
                <a:tab pos="1828800" algn="l"/>
              </a:tabLst>
              <a:defRPr/>
            </a:pPr>
            <a:r>
              <a:rPr lang="en-US" sz="2400" dirty="0">
                <a:latin typeface="Cambria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8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5 Categories of Audience Analysis: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49114" y="2514600"/>
            <a:ext cx="496128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Situational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Demographic </a:t>
            </a:r>
            <a:r>
              <a:rPr lang="en-US" sz="3200" dirty="0">
                <a:latin typeface="Cambria" charset="0"/>
                <a:ea typeface="Cambria" charset="0"/>
                <a:cs typeface="Cambria" charset="0"/>
              </a:rPr>
              <a:t>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Cambria" charset="0"/>
                <a:ea typeface="Cambria" charset="0"/>
                <a:cs typeface="Cambria" charset="0"/>
              </a:rPr>
              <a:t>Psychological Analysis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Attitudes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Beliefs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Values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5 Categor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es of Audience Analysis: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7544" y="2266176"/>
            <a:ext cx="4961286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dirty="0">
                <a:latin typeface="Cambria" pitchFamily="18" charset="0"/>
              </a:rPr>
              <a:t>Multicultural Analysis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>
                <a:latin typeface="Cambria" pitchFamily="18" charset="0"/>
              </a:rPr>
              <a:t>Language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>
                <a:latin typeface="Cambria" pitchFamily="18" charset="0"/>
              </a:rPr>
              <a:t>Cognition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>
                <a:latin typeface="Cambria" pitchFamily="18" charset="0"/>
              </a:rPr>
              <a:t>Ethnocentricity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>
                <a:latin typeface="Cambria" pitchFamily="18" charset="0"/>
              </a:rPr>
              <a:t>Values</a:t>
            </a:r>
          </a:p>
          <a:p>
            <a:pPr marL="971550" lvl="1" indent="-514350">
              <a:buFont typeface="Arial" charset="0"/>
              <a:buChar char="•"/>
            </a:pPr>
            <a:r>
              <a:rPr lang="en-US" sz="2800" dirty="0">
                <a:latin typeface="Cambria" pitchFamily="18" charset="0"/>
              </a:rPr>
              <a:t>Communication Styles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>
                <a:latin typeface="Cambria" charset="0"/>
                <a:ea typeface="Cambria" charset="0"/>
                <a:cs typeface="Cambria" charset="0"/>
              </a:rPr>
              <a:t> Topic Interest/Prior Knowledge Analysis</a:t>
            </a:r>
          </a:p>
          <a:p>
            <a:pPr marL="514350" indent="-514350">
              <a:buFont typeface="+mj-lt"/>
              <a:buAutoNum type="arabicPeriod" startAt="4"/>
            </a:pPr>
            <a:endParaRPr lang="en-US" sz="3200" dirty="0">
              <a:latin typeface="Cambria" pitchFamily="18" charset="0"/>
            </a:endParaRPr>
          </a:p>
          <a:p>
            <a:pPr marL="1371600" indent="-1371600">
              <a:buFont typeface="+mj-lt"/>
              <a:buAutoNum type="arabicPeriod" startAt="4"/>
              <a:tabLst>
                <a:tab pos="914400" algn="l"/>
                <a:tab pos="1371600" algn="l"/>
                <a:tab pos="1828800" algn="l"/>
              </a:tabLst>
              <a:defRPr/>
            </a:pPr>
            <a:endParaRPr lang="en-US" sz="3200" dirty="0">
              <a:latin typeface="Cambria" pitchFamily="18" charset="0"/>
            </a:endParaRPr>
          </a:p>
          <a:p>
            <a:pPr marL="1371600" indent="-1371600">
              <a:buFont typeface="+mj-lt"/>
              <a:buAutoNum type="arabicPeriod" startAt="4"/>
              <a:tabLst>
                <a:tab pos="914400" algn="l"/>
                <a:tab pos="1371600" algn="l"/>
                <a:tab pos="1828800" algn="l"/>
              </a:tabLst>
              <a:defRPr/>
            </a:pPr>
            <a:endParaRPr lang="en-US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1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540</TotalTime>
  <Words>165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Calibri</vt:lpstr>
      <vt:lpstr>Cambria</vt:lpstr>
      <vt:lpstr>Garamond</vt:lpstr>
      <vt:lpstr>Lucida Sans Unicode</vt:lpstr>
      <vt:lpstr>Times New Roman</vt:lpstr>
      <vt:lpstr>Verdana</vt:lpstr>
      <vt:lpstr>Wingdings 2</vt:lpstr>
      <vt:lpstr>Wingdings 3</vt:lpstr>
      <vt:lpstr>Arial</vt:lpstr>
      <vt:lpstr>Concourse</vt:lpstr>
      <vt:lpstr>Chapter 5:   Audience Analysis</vt:lpstr>
      <vt:lpstr>Learning Objectives</vt:lpstr>
      <vt:lpstr>PowerPoint Presentation</vt:lpstr>
      <vt:lpstr>PowerPoint Presentation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33</cp:revision>
  <dcterms:created xsi:type="dcterms:W3CDTF">2007-09-04T03:06:12Z</dcterms:created>
  <dcterms:modified xsi:type="dcterms:W3CDTF">2018-02-28T23:10:44Z</dcterms:modified>
  <cp:category/>
</cp:coreProperties>
</file>